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93"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91"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6" r:id="rId33"/>
    <p:sldId id="292" r:id="rId34"/>
    <p:sldId id="287" r:id="rId35"/>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66"/>
    <p:restoredTop sz="94521"/>
  </p:normalViewPr>
  <p:slideViewPr>
    <p:cSldViewPr snapToGrid="0" snapToObjects="1">
      <p:cViewPr varScale="1">
        <p:scale>
          <a:sx n="144" d="100"/>
          <a:sy n="144" d="100"/>
        </p:scale>
        <p:origin x="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hyperlink" Target="https://www.youtube.com/watch?v=KgkdwtYW-t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ti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7A478156-E82D-DAF9-5539-D01CD5AF6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948" y="33272"/>
            <a:ext cx="5715000" cy="5715000"/>
          </a:xfrm>
          <a:prstGeom prst="rect">
            <a:avLst/>
          </a:prstGeom>
        </p:spPr>
      </p:pic>
      <p:pic>
        <p:nvPicPr>
          <p:cNvPr id="8" name="Picture 7" descr="A person with long white hair and a beard&#10;&#10;Description automatically generated">
            <a:hlinkClick r:id="rId4"/>
            <a:extLst>
              <a:ext uri="{FF2B5EF4-FFF2-40B4-BE49-F238E27FC236}">
                <a16:creationId xmlns:a16="http://schemas.microsoft.com/office/drawing/2014/main" id="{38737721-0B6C-1910-3435-C697FD260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86" y="1601638"/>
            <a:ext cx="6055808" cy="3398407"/>
          </a:xfrm>
          <a:prstGeom prst="rect">
            <a:avLst/>
          </a:prstGeom>
        </p:spPr>
      </p:pic>
      <p:pic>
        <p:nvPicPr>
          <p:cNvPr id="5" name="Picture 2" descr="Forty Years Later, Turing Prize Winners Devoted to Digital Privacy and ...">
            <a:extLst>
              <a:ext uri="{FF2B5EF4-FFF2-40B4-BE49-F238E27FC236}">
                <a16:creationId xmlns:a16="http://schemas.microsoft.com/office/drawing/2014/main" id="{655A8C23-991B-F7AD-C458-FE5C0DF0E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35" y="1232246"/>
            <a:ext cx="5645169" cy="4861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612" y="1403953"/>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0EC4-33F0-5C08-4D38-55A195294ECF}"/>
            </a:ext>
          </a:extLst>
        </p:cNvPr>
        <p:cNvGrpSpPr/>
        <p:nvPr/>
      </p:nvGrpSpPr>
      <p:grpSpPr>
        <a:xfrm>
          <a:off x="0" y="0"/>
          <a:ext cx="0" cy="0"/>
          <a:chOff x="0" y="0"/>
          <a:chExt cx="0" cy="0"/>
        </a:xfrm>
      </p:grpSpPr>
      <p:sp>
        <p:nvSpPr>
          <p:cNvPr id="91" name="Title">
            <a:extLst>
              <a:ext uri="{FF2B5EF4-FFF2-40B4-BE49-F238E27FC236}">
                <a16:creationId xmlns:a16="http://schemas.microsoft.com/office/drawing/2014/main" id="{0F3CFB72-3B5C-4C68-55CE-D6A86E92A186}"/>
              </a:ext>
            </a:extLst>
          </p:cNvPr>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a:extLst>
              <a:ext uri="{FF2B5EF4-FFF2-40B4-BE49-F238E27FC236}">
                <a16:creationId xmlns:a16="http://schemas.microsoft.com/office/drawing/2014/main" id="{F1145EFE-FA9A-8AE9-55AA-670F53292A35}"/>
              </a:ext>
            </a:extLst>
          </p:cNvPr>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18F37033-06EC-1C3F-CD07-058B7D4D1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23850"/>
            <a:ext cx="4725416" cy="26934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 phone&#10;&#10;AI-generated content may be incorrect.">
            <a:extLst>
              <a:ext uri="{FF2B5EF4-FFF2-40B4-BE49-F238E27FC236}">
                <a16:creationId xmlns:a16="http://schemas.microsoft.com/office/drawing/2014/main" id="{0BD68A95-C33C-95C1-8629-54D57FFCC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34722"/>
            <a:ext cx="7772400" cy="4445555"/>
          </a:xfrm>
          <a:prstGeom prst="rect">
            <a:avLst/>
          </a:prstGeom>
        </p:spPr>
      </p:pic>
      <p:pic>
        <p:nvPicPr>
          <p:cNvPr id="5" name="Picture 4" descr="A diagram of a computer&#10;&#10;AI-generated content may be incorrect.">
            <a:extLst>
              <a:ext uri="{FF2B5EF4-FFF2-40B4-BE49-F238E27FC236}">
                <a16:creationId xmlns:a16="http://schemas.microsoft.com/office/drawing/2014/main" id="{37921D7C-E31D-04C3-D4C0-ED3F1E0E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6" y="1396232"/>
            <a:ext cx="7772400" cy="3226568"/>
          </a:xfrm>
          <a:prstGeom prst="rect">
            <a:avLst/>
          </a:prstGeom>
        </p:spPr>
      </p:pic>
    </p:spTree>
    <p:extLst>
      <p:ext uri="{BB962C8B-B14F-4D97-AF65-F5344CB8AC3E}">
        <p14:creationId xmlns:p14="http://schemas.microsoft.com/office/powerpoint/2010/main" val="844036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pic>
        <p:nvPicPr>
          <p:cNvPr id="3" name="Picture 2" descr="A diagram of a computer tunnel&#10;&#10;AI-generated content may be incorrect.">
            <a:extLst>
              <a:ext uri="{FF2B5EF4-FFF2-40B4-BE49-F238E27FC236}">
                <a16:creationId xmlns:a16="http://schemas.microsoft.com/office/drawing/2014/main" id="{AEE03301-D968-CE0F-5A5A-67B925FCF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 y="1444786"/>
            <a:ext cx="7772400" cy="258746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120</TotalTime>
  <Words>1610</Words>
  <Application>Microsoft Macintosh PowerPoint</Application>
  <PresentationFormat>On-screen Show (16:10)</PresentationFormat>
  <Paragraphs>156</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19</cp:revision>
  <dcterms:modified xsi:type="dcterms:W3CDTF">2025-02-24T06:07:33Z</dcterms:modified>
</cp:coreProperties>
</file>